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7556500" cy="10693400"/>
  <p:notesSz cx="6858000" cy="9144000"/>
  <p:embeddedFontLst>
    <p:embeddedFont>
      <p:font typeface="M Plus Rounded Black" panose="020B0600070205080204" charset="-128"/>
      <p:regular r:id="rId3"/>
    </p:embeddedFont>
    <p:embeddedFont>
      <p:font typeface="Noto Sans JP Bold" panose="020B0600070205080204" charset="-128"/>
      <p:regular r:id="rId4"/>
    </p:embeddedFont>
    <p:embeddedFont>
      <p:font typeface="UDモトヤシーダ" panose="020B0600070205080204" charset="-128"/>
      <p:regular r:id="rId5"/>
    </p:embeddedFont>
    <p:embeddedFont>
      <p:font typeface="けいふぉんと" panose="020B0600070205080204" charset="-128"/>
      <p:regular r:id="rId6"/>
    </p:embeddedFont>
    <p:embeddedFont>
      <p:font typeface="コーポレート・ロゴ Bold" panose="020B0600070205080204" charset="-128"/>
      <p:regular r:id="rId7"/>
    </p:embeddedFont>
    <p:embeddedFont>
      <p:font typeface="モトヤゴシックみやび" panose="020B0600070205080204" charset="-128"/>
      <p:regular r:id="rId8"/>
    </p:embeddedFont>
    <p:embeddedFont>
      <p:font typeface="JA Jayagiri Sans Rough" panose="020B0600070205080204" charset="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9" d="100"/>
          <a:sy n="59" d="100"/>
        </p:scale>
        <p:origin x="2872" y="1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sv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146992" y="-1373368"/>
            <a:ext cx="6395740" cy="5057523"/>
            <a:chOff x="0" y="0"/>
            <a:chExt cx="1027866" cy="812800"/>
          </a:xfrm>
        </p:grpSpPr>
        <p:sp>
          <p:nvSpPr>
            <p:cNvPr id="3" name="Freeform 3"/>
            <p:cNvSpPr/>
            <p:nvPr/>
          </p:nvSpPr>
          <p:spPr>
            <a:xfrm>
              <a:off x="40298" y="21816"/>
              <a:ext cx="947271" cy="769167"/>
            </a:xfrm>
            <a:custGeom>
              <a:avLst/>
              <a:gdLst/>
              <a:ahLst/>
              <a:cxnLst/>
              <a:rect l="l" t="t" r="r" b="b"/>
              <a:pathLst>
                <a:path w="947271" h="769167">
                  <a:moveTo>
                    <a:pt x="534626" y="29787"/>
                  </a:moveTo>
                  <a:lnTo>
                    <a:pt x="560150" y="51383"/>
                  </a:lnTo>
                  <a:cubicBezTo>
                    <a:pt x="599430" y="84616"/>
                    <a:pt x="649569" y="102226"/>
                    <a:pt x="701004" y="100851"/>
                  </a:cubicBezTo>
                  <a:lnTo>
                    <a:pt x="757177" y="99350"/>
                  </a:lnTo>
                  <a:cubicBezTo>
                    <a:pt x="777834" y="98798"/>
                    <a:pt x="797793" y="106847"/>
                    <a:pt x="812288" y="121576"/>
                  </a:cubicBezTo>
                  <a:cubicBezTo>
                    <a:pt x="826783" y="136304"/>
                    <a:pt x="834512" y="156389"/>
                    <a:pt x="833629" y="177035"/>
                  </a:cubicBezTo>
                  <a:lnTo>
                    <a:pt x="833155" y="188123"/>
                  </a:lnTo>
                  <a:cubicBezTo>
                    <a:pt x="831023" y="238030"/>
                    <a:pt x="853821" y="285737"/>
                    <a:pt x="893993" y="315426"/>
                  </a:cubicBezTo>
                  <a:lnTo>
                    <a:pt x="923319" y="337100"/>
                  </a:lnTo>
                  <a:cubicBezTo>
                    <a:pt x="938383" y="348233"/>
                    <a:pt x="947270" y="365853"/>
                    <a:pt x="947270" y="384584"/>
                  </a:cubicBezTo>
                  <a:cubicBezTo>
                    <a:pt x="947270" y="403315"/>
                    <a:pt x="938383" y="420935"/>
                    <a:pt x="923319" y="432068"/>
                  </a:cubicBezTo>
                  <a:lnTo>
                    <a:pt x="893993" y="453742"/>
                  </a:lnTo>
                  <a:cubicBezTo>
                    <a:pt x="853821" y="483431"/>
                    <a:pt x="831023" y="531138"/>
                    <a:pt x="833155" y="581045"/>
                  </a:cubicBezTo>
                  <a:lnTo>
                    <a:pt x="833629" y="592133"/>
                  </a:lnTo>
                  <a:cubicBezTo>
                    <a:pt x="834512" y="612779"/>
                    <a:pt x="826783" y="632864"/>
                    <a:pt x="812288" y="647592"/>
                  </a:cubicBezTo>
                  <a:cubicBezTo>
                    <a:pt x="797793" y="662321"/>
                    <a:pt x="777834" y="670370"/>
                    <a:pt x="757177" y="669818"/>
                  </a:cubicBezTo>
                  <a:lnTo>
                    <a:pt x="701004" y="668317"/>
                  </a:lnTo>
                  <a:cubicBezTo>
                    <a:pt x="649569" y="666942"/>
                    <a:pt x="599430" y="684552"/>
                    <a:pt x="560150" y="717785"/>
                  </a:cubicBezTo>
                  <a:lnTo>
                    <a:pt x="534626" y="739381"/>
                  </a:lnTo>
                  <a:cubicBezTo>
                    <a:pt x="499420" y="769168"/>
                    <a:pt x="447850" y="769168"/>
                    <a:pt x="412645" y="739381"/>
                  </a:cubicBezTo>
                  <a:lnTo>
                    <a:pt x="387120" y="717785"/>
                  </a:lnTo>
                  <a:cubicBezTo>
                    <a:pt x="347841" y="684552"/>
                    <a:pt x="297701" y="666942"/>
                    <a:pt x="246267" y="668317"/>
                  </a:cubicBezTo>
                  <a:lnTo>
                    <a:pt x="190093" y="669818"/>
                  </a:lnTo>
                  <a:cubicBezTo>
                    <a:pt x="169436" y="670370"/>
                    <a:pt x="149477" y="662321"/>
                    <a:pt x="134982" y="647592"/>
                  </a:cubicBezTo>
                  <a:cubicBezTo>
                    <a:pt x="120487" y="632864"/>
                    <a:pt x="112758" y="612779"/>
                    <a:pt x="113641" y="592133"/>
                  </a:cubicBezTo>
                  <a:lnTo>
                    <a:pt x="114115" y="581045"/>
                  </a:lnTo>
                  <a:cubicBezTo>
                    <a:pt x="116248" y="531138"/>
                    <a:pt x="93449" y="483431"/>
                    <a:pt x="53277" y="453742"/>
                  </a:cubicBezTo>
                  <a:lnTo>
                    <a:pt x="23951" y="432068"/>
                  </a:lnTo>
                  <a:cubicBezTo>
                    <a:pt x="8887" y="420935"/>
                    <a:pt x="0" y="403315"/>
                    <a:pt x="0" y="384584"/>
                  </a:cubicBezTo>
                  <a:cubicBezTo>
                    <a:pt x="0" y="365853"/>
                    <a:pt x="8887" y="348233"/>
                    <a:pt x="23951" y="337100"/>
                  </a:cubicBezTo>
                  <a:lnTo>
                    <a:pt x="53277" y="315426"/>
                  </a:lnTo>
                  <a:cubicBezTo>
                    <a:pt x="93449" y="285737"/>
                    <a:pt x="116248" y="238030"/>
                    <a:pt x="114115" y="188123"/>
                  </a:cubicBezTo>
                  <a:lnTo>
                    <a:pt x="113641" y="177035"/>
                  </a:lnTo>
                  <a:cubicBezTo>
                    <a:pt x="112758" y="156389"/>
                    <a:pt x="120487" y="136304"/>
                    <a:pt x="134982" y="121576"/>
                  </a:cubicBezTo>
                  <a:cubicBezTo>
                    <a:pt x="149477" y="106847"/>
                    <a:pt x="169436" y="98798"/>
                    <a:pt x="190093" y="99350"/>
                  </a:cubicBezTo>
                  <a:lnTo>
                    <a:pt x="246267" y="100851"/>
                  </a:lnTo>
                  <a:cubicBezTo>
                    <a:pt x="297701" y="102226"/>
                    <a:pt x="347841" y="84616"/>
                    <a:pt x="387120" y="51383"/>
                  </a:cubicBezTo>
                  <a:lnTo>
                    <a:pt x="412645" y="29787"/>
                  </a:lnTo>
                  <a:cubicBezTo>
                    <a:pt x="447850" y="0"/>
                    <a:pt x="499420" y="0"/>
                    <a:pt x="534626" y="29787"/>
                  </a:cubicBezTo>
                  <a:close/>
                </a:path>
              </a:pathLst>
            </a:custGeom>
            <a:solidFill>
              <a:srgbClr val="FFDA69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60604" y="98425"/>
              <a:ext cx="706658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3539006" y="-1812852"/>
            <a:ext cx="6395740" cy="5057523"/>
            <a:chOff x="0" y="0"/>
            <a:chExt cx="1027866" cy="812800"/>
          </a:xfrm>
        </p:grpSpPr>
        <p:sp>
          <p:nvSpPr>
            <p:cNvPr id="6" name="Freeform 6"/>
            <p:cNvSpPr/>
            <p:nvPr/>
          </p:nvSpPr>
          <p:spPr>
            <a:xfrm>
              <a:off x="40298" y="21816"/>
              <a:ext cx="947271" cy="769167"/>
            </a:xfrm>
            <a:custGeom>
              <a:avLst/>
              <a:gdLst/>
              <a:ahLst/>
              <a:cxnLst/>
              <a:rect l="l" t="t" r="r" b="b"/>
              <a:pathLst>
                <a:path w="947271" h="769167">
                  <a:moveTo>
                    <a:pt x="534626" y="29787"/>
                  </a:moveTo>
                  <a:lnTo>
                    <a:pt x="560150" y="51383"/>
                  </a:lnTo>
                  <a:cubicBezTo>
                    <a:pt x="599430" y="84616"/>
                    <a:pt x="649569" y="102226"/>
                    <a:pt x="701004" y="100851"/>
                  </a:cubicBezTo>
                  <a:lnTo>
                    <a:pt x="757177" y="99350"/>
                  </a:lnTo>
                  <a:cubicBezTo>
                    <a:pt x="777834" y="98798"/>
                    <a:pt x="797793" y="106847"/>
                    <a:pt x="812288" y="121576"/>
                  </a:cubicBezTo>
                  <a:cubicBezTo>
                    <a:pt x="826783" y="136304"/>
                    <a:pt x="834512" y="156389"/>
                    <a:pt x="833629" y="177035"/>
                  </a:cubicBezTo>
                  <a:lnTo>
                    <a:pt x="833155" y="188123"/>
                  </a:lnTo>
                  <a:cubicBezTo>
                    <a:pt x="831023" y="238030"/>
                    <a:pt x="853821" y="285737"/>
                    <a:pt x="893993" y="315426"/>
                  </a:cubicBezTo>
                  <a:lnTo>
                    <a:pt x="923319" y="337100"/>
                  </a:lnTo>
                  <a:cubicBezTo>
                    <a:pt x="938383" y="348233"/>
                    <a:pt x="947270" y="365853"/>
                    <a:pt x="947270" y="384584"/>
                  </a:cubicBezTo>
                  <a:cubicBezTo>
                    <a:pt x="947270" y="403315"/>
                    <a:pt x="938383" y="420935"/>
                    <a:pt x="923319" y="432068"/>
                  </a:cubicBezTo>
                  <a:lnTo>
                    <a:pt x="893993" y="453742"/>
                  </a:lnTo>
                  <a:cubicBezTo>
                    <a:pt x="853821" y="483431"/>
                    <a:pt x="831023" y="531138"/>
                    <a:pt x="833155" y="581045"/>
                  </a:cubicBezTo>
                  <a:lnTo>
                    <a:pt x="833629" y="592133"/>
                  </a:lnTo>
                  <a:cubicBezTo>
                    <a:pt x="834512" y="612779"/>
                    <a:pt x="826783" y="632864"/>
                    <a:pt x="812288" y="647592"/>
                  </a:cubicBezTo>
                  <a:cubicBezTo>
                    <a:pt x="797793" y="662321"/>
                    <a:pt x="777834" y="670370"/>
                    <a:pt x="757177" y="669818"/>
                  </a:cubicBezTo>
                  <a:lnTo>
                    <a:pt x="701004" y="668317"/>
                  </a:lnTo>
                  <a:cubicBezTo>
                    <a:pt x="649569" y="666942"/>
                    <a:pt x="599430" y="684552"/>
                    <a:pt x="560150" y="717785"/>
                  </a:cubicBezTo>
                  <a:lnTo>
                    <a:pt x="534626" y="739381"/>
                  </a:lnTo>
                  <a:cubicBezTo>
                    <a:pt x="499420" y="769168"/>
                    <a:pt x="447850" y="769168"/>
                    <a:pt x="412645" y="739381"/>
                  </a:cubicBezTo>
                  <a:lnTo>
                    <a:pt x="387120" y="717785"/>
                  </a:lnTo>
                  <a:cubicBezTo>
                    <a:pt x="347841" y="684552"/>
                    <a:pt x="297701" y="666942"/>
                    <a:pt x="246267" y="668317"/>
                  </a:cubicBezTo>
                  <a:lnTo>
                    <a:pt x="190093" y="669818"/>
                  </a:lnTo>
                  <a:cubicBezTo>
                    <a:pt x="169436" y="670370"/>
                    <a:pt x="149477" y="662321"/>
                    <a:pt x="134982" y="647592"/>
                  </a:cubicBezTo>
                  <a:cubicBezTo>
                    <a:pt x="120487" y="632864"/>
                    <a:pt x="112758" y="612779"/>
                    <a:pt x="113641" y="592133"/>
                  </a:cubicBezTo>
                  <a:lnTo>
                    <a:pt x="114115" y="581045"/>
                  </a:lnTo>
                  <a:cubicBezTo>
                    <a:pt x="116248" y="531138"/>
                    <a:pt x="93449" y="483431"/>
                    <a:pt x="53277" y="453742"/>
                  </a:cubicBezTo>
                  <a:lnTo>
                    <a:pt x="23951" y="432068"/>
                  </a:lnTo>
                  <a:cubicBezTo>
                    <a:pt x="8887" y="420935"/>
                    <a:pt x="0" y="403315"/>
                    <a:pt x="0" y="384584"/>
                  </a:cubicBezTo>
                  <a:cubicBezTo>
                    <a:pt x="0" y="365853"/>
                    <a:pt x="8887" y="348233"/>
                    <a:pt x="23951" y="337100"/>
                  </a:cubicBezTo>
                  <a:lnTo>
                    <a:pt x="53277" y="315426"/>
                  </a:lnTo>
                  <a:cubicBezTo>
                    <a:pt x="93449" y="285737"/>
                    <a:pt x="116248" y="238030"/>
                    <a:pt x="114115" y="188123"/>
                  </a:cubicBezTo>
                  <a:lnTo>
                    <a:pt x="113641" y="177035"/>
                  </a:lnTo>
                  <a:cubicBezTo>
                    <a:pt x="112758" y="156389"/>
                    <a:pt x="120487" y="136304"/>
                    <a:pt x="134982" y="121576"/>
                  </a:cubicBezTo>
                  <a:cubicBezTo>
                    <a:pt x="149477" y="106847"/>
                    <a:pt x="169436" y="98798"/>
                    <a:pt x="190093" y="99350"/>
                  </a:cubicBezTo>
                  <a:lnTo>
                    <a:pt x="246267" y="100851"/>
                  </a:lnTo>
                  <a:cubicBezTo>
                    <a:pt x="297701" y="102226"/>
                    <a:pt x="347841" y="84616"/>
                    <a:pt x="387120" y="51383"/>
                  </a:cubicBezTo>
                  <a:lnTo>
                    <a:pt x="412645" y="29787"/>
                  </a:lnTo>
                  <a:cubicBezTo>
                    <a:pt x="447850" y="0"/>
                    <a:pt x="499420" y="0"/>
                    <a:pt x="534626" y="29787"/>
                  </a:cubicBezTo>
                  <a:close/>
                </a:path>
              </a:pathLst>
            </a:custGeom>
            <a:solidFill>
              <a:srgbClr val="CAEBEA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60604" y="98425"/>
              <a:ext cx="706658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381069">
            <a:off x="5794344" y="6532756"/>
            <a:ext cx="1685838" cy="1536615"/>
          </a:xfrm>
          <a:custGeom>
            <a:avLst/>
            <a:gdLst/>
            <a:ahLst/>
            <a:cxnLst/>
            <a:rect l="l" t="t" r="r" b="b"/>
            <a:pathLst>
              <a:path w="1685838" h="1536615">
                <a:moveTo>
                  <a:pt x="0" y="0"/>
                </a:moveTo>
                <a:lnTo>
                  <a:pt x="1685838" y="0"/>
                </a:lnTo>
                <a:lnTo>
                  <a:pt x="1685838" y="1536614"/>
                </a:lnTo>
                <a:lnTo>
                  <a:pt x="0" y="15366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677" t="-9523" r="-15677"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9" name="Group 9"/>
          <p:cNvGrpSpPr/>
          <p:nvPr/>
        </p:nvGrpSpPr>
        <p:grpSpPr>
          <a:xfrm>
            <a:off x="1883628" y="7104939"/>
            <a:ext cx="6032924" cy="5844445"/>
            <a:chOff x="0" y="0"/>
            <a:chExt cx="969558" cy="939267"/>
          </a:xfrm>
        </p:grpSpPr>
        <p:sp>
          <p:nvSpPr>
            <p:cNvPr id="10" name="Freeform 10"/>
            <p:cNvSpPr/>
            <p:nvPr/>
          </p:nvSpPr>
          <p:spPr>
            <a:xfrm>
              <a:off x="37569" y="35976"/>
              <a:ext cx="894420" cy="867316"/>
            </a:xfrm>
            <a:custGeom>
              <a:avLst/>
              <a:gdLst/>
              <a:ahLst/>
              <a:cxnLst/>
              <a:rect l="l" t="t" r="r" b="b"/>
              <a:pathLst>
                <a:path w="894420" h="867316">
                  <a:moveTo>
                    <a:pt x="506016" y="24978"/>
                  </a:moveTo>
                  <a:lnTo>
                    <a:pt x="527542" y="47290"/>
                  </a:lnTo>
                  <a:cubicBezTo>
                    <a:pt x="564982" y="86098"/>
                    <a:pt x="617104" y="107237"/>
                    <a:pt x="670998" y="105472"/>
                  </a:cubicBezTo>
                  <a:lnTo>
                    <a:pt x="705349" y="104348"/>
                  </a:lnTo>
                  <a:cubicBezTo>
                    <a:pt x="727260" y="103631"/>
                    <a:pt x="748486" y="112032"/>
                    <a:pt x="763971" y="127550"/>
                  </a:cubicBezTo>
                  <a:cubicBezTo>
                    <a:pt x="779456" y="143068"/>
                    <a:pt x="787812" y="164312"/>
                    <a:pt x="787047" y="186221"/>
                  </a:cubicBezTo>
                  <a:lnTo>
                    <a:pt x="786071" y="214222"/>
                  </a:lnTo>
                  <a:cubicBezTo>
                    <a:pt x="784198" y="267897"/>
                    <a:pt x="806090" y="319666"/>
                    <a:pt x="845903" y="355713"/>
                  </a:cubicBezTo>
                  <a:lnTo>
                    <a:pt x="869204" y="376811"/>
                  </a:lnTo>
                  <a:cubicBezTo>
                    <a:pt x="885260" y="391348"/>
                    <a:pt x="894420" y="411998"/>
                    <a:pt x="894420" y="433658"/>
                  </a:cubicBezTo>
                  <a:cubicBezTo>
                    <a:pt x="894420" y="455317"/>
                    <a:pt x="885260" y="475967"/>
                    <a:pt x="869204" y="490504"/>
                  </a:cubicBezTo>
                  <a:lnTo>
                    <a:pt x="845903" y="511602"/>
                  </a:lnTo>
                  <a:cubicBezTo>
                    <a:pt x="806090" y="547649"/>
                    <a:pt x="784198" y="599418"/>
                    <a:pt x="786071" y="653093"/>
                  </a:cubicBezTo>
                  <a:lnTo>
                    <a:pt x="787047" y="681093"/>
                  </a:lnTo>
                  <a:cubicBezTo>
                    <a:pt x="787812" y="703002"/>
                    <a:pt x="779456" y="724247"/>
                    <a:pt x="763971" y="739765"/>
                  </a:cubicBezTo>
                  <a:cubicBezTo>
                    <a:pt x="748486" y="755283"/>
                    <a:pt x="727260" y="763684"/>
                    <a:pt x="705349" y="762967"/>
                  </a:cubicBezTo>
                  <a:lnTo>
                    <a:pt x="670998" y="761842"/>
                  </a:lnTo>
                  <a:cubicBezTo>
                    <a:pt x="617104" y="760078"/>
                    <a:pt x="564982" y="781217"/>
                    <a:pt x="527542" y="820025"/>
                  </a:cubicBezTo>
                  <a:lnTo>
                    <a:pt x="506016" y="842337"/>
                  </a:lnTo>
                  <a:cubicBezTo>
                    <a:pt x="490616" y="858299"/>
                    <a:pt x="469389" y="867316"/>
                    <a:pt x="447210" y="867316"/>
                  </a:cubicBezTo>
                  <a:cubicBezTo>
                    <a:pt x="425030" y="867316"/>
                    <a:pt x="403804" y="858299"/>
                    <a:pt x="388404" y="842337"/>
                  </a:cubicBezTo>
                  <a:lnTo>
                    <a:pt x="366878" y="820025"/>
                  </a:lnTo>
                  <a:cubicBezTo>
                    <a:pt x="329438" y="781217"/>
                    <a:pt x="277316" y="760078"/>
                    <a:pt x="223421" y="761842"/>
                  </a:cubicBezTo>
                  <a:lnTo>
                    <a:pt x="189070" y="762967"/>
                  </a:lnTo>
                  <a:cubicBezTo>
                    <a:pt x="167160" y="763684"/>
                    <a:pt x="145933" y="755283"/>
                    <a:pt x="130448" y="739765"/>
                  </a:cubicBezTo>
                  <a:cubicBezTo>
                    <a:pt x="114964" y="724247"/>
                    <a:pt x="106608" y="703002"/>
                    <a:pt x="107372" y="681093"/>
                  </a:cubicBezTo>
                  <a:lnTo>
                    <a:pt x="108349" y="653093"/>
                  </a:lnTo>
                  <a:cubicBezTo>
                    <a:pt x="110222" y="599418"/>
                    <a:pt x="88330" y="547649"/>
                    <a:pt x="48517" y="511602"/>
                  </a:cubicBezTo>
                  <a:lnTo>
                    <a:pt x="25216" y="490504"/>
                  </a:lnTo>
                  <a:cubicBezTo>
                    <a:pt x="9160" y="475967"/>
                    <a:pt x="0" y="455317"/>
                    <a:pt x="0" y="433658"/>
                  </a:cubicBezTo>
                  <a:cubicBezTo>
                    <a:pt x="0" y="411998"/>
                    <a:pt x="9160" y="391348"/>
                    <a:pt x="25216" y="376811"/>
                  </a:cubicBezTo>
                  <a:lnTo>
                    <a:pt x="48517" y="355713"/>
                  </a:lnTo>
                  <a:cubicBezTo>
                    <a:pt x="88330" y="319666"/>
                    <a:pt x="110222" y="267897"/>
                    <a:pt x="108349" y="214222"/>
                  </a:cubicBezTo>
                  <a:lnTo>
                    <a:pt x="107372" y="186221"/>
                  </a:lnTo>
                  <a:cubicBezTo>
                    <a:pt x="106608" y="164312"/>
                    <a:pt x="114964" y="143068"/>
                    <a:pt x="130448" y="127550"/>
                  </a:cubicBezTo>
                  <a:cubicBezTo>
                    <a:pt x="145933" y="112032"/>
                    <a:pt x="167160" y="103631"/>
                    <a:pt x="189070" y="104348"/>
                  </a:cubicBezTo>
                  <a:lnTo>
                    <a:pt x="223421" y="105472"/>
                  </a:lnTo>
                  <a:cubicBezTo>
                    <a:pt x="277316" y="107237"/>
                    <a:pt x="329438" y="86098"/>
                    <a:pt x="366878" y="47290"/>
                  </a:cubicBezTo>
                  <a:lnTo>
                    <a:pt x="388404" y="24978"/>
                  </a:lnTo>
                  <a:cubicBezTo>
                    <a:pt x="403804" y="9016"/>
                    <a:pt x="425030" y="0"/>
                    <a:pt x="447210" y="0"/>
                  </a:cubicBezTo>
                  <a:cubicBezTo>
                    <a:pt x="469389" y="0"/>
                    <a:pt x="490616" y="9016"/>
                    <a:pt x="506016" y="24978"/>
                  </a:cubicBezTo>
                  <a:close/>
                </a:path>
              </a:pathLst>
            </a:custGeom>
            <a:solidFill>
              <a:srgbClr val="CAEBEA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51493" y="118185"/>
              <a:ext cx="666571" cy="674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5599254" y="7201027"/>
            <a:ext cx="539357" cy="544060"/>
          </a:xfrm>
          <a:custGeom>
            <a:avLst/>
            <a:gdLst/>
            <a:ahLst/>
            <a:cxnLst/>
            <a:rect l="l" t="t" r="r" b="b"/>
            <a:pathLst>
              <a:path w="539357" h="544060">
                <a:moveTo>
                  <a:pt x="0" y="0"/>
                </a:moveTo>
                <a:lnTo>
                  <a:pt x="539356" y="0"/>
                </a:lnTo>
                <a:lnTo>
                  <a:pt x="539356" y="544061"/>
                </a:lnTo>
                <a:lnTo>
                  <a:pt x="0" y="5440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-252696" y="1853140"/>
            <a:ext cx="5721925" cy="6364647"/>
            <a:chOff x="687070" y="247650"/>
            <a:chExt cx="11148060" cy="12400280"/>
          </a:xfrm>
        </p:grpSpPr>
        <p:sp>
          <p:nvSpPr>
            <p:cNvPr id="14" name="Freeform 14"/>
            <p:cNvSpPr/>
            <p:nvPr/>
          </p:nvSpPr>
          <p:spPr>
            <a:xfrm>
              <a:off x="687070" y="247650"/>
              <a:ext cx="11148061" cy="12400280"/>
            </a:xfrm>
            <a:custGeom>
              <a:avLst/>
              <a:gdLst/>
              <a:ahLst/>
              <a:cxnLst/>
              <a:rect l="l" t="t" r="r" b="b"/>
              <a:pathLst>
                <a:path w="11148061" h="12400280">
                  <a:moveTo>
                    <a:pt x="9215120" y="1497330"/>
                  </a:moveTo>
                  <a:cubicBezTo>
                    <a:pt x="8773160" y="972820"/>
                    <a:pt x="8234680" y="508000"/>
                    <a:pt x="7590790" y="252730"/>
                  </a:cubicBezTo>
                  <a:cubicBezTo>
                    <a:pt x="7132320" y="71120"/>
                    <a:pt x="6633210" y="0"/>
                    <a:pt x="6139180" y="6350"/>
                  </a:cubicBezTo>
                  <a:cubicBezTo>
                    <a:pt x="4053840" y="36830"/>
                    <a:pt x="2157730" y="1490980"/>
                    <a:pt x="1289050" y="3346450"/>
                  </a:cubicBezTo>
                  <a:cubicBezTo>
                    <a:pt x="527050" y="4977130"/>
                    <a:pt x="0" y="7792720"/>
                    <a:pt x="680720" y="9457690"/>
                  </a:cubicBezTo>
                  <a:cubicBezTo>
                    <a:pt x="1360170" y="11122661"/>
                    <a:pt x="2499360" y="12005311"/>
                    <a:pt x="4248150" y="12081511"/>
                  </a:cubicBezTo>
                  <a:cubicBezTo>
                    <a:pt x="7001510" y="12400280"/>
                    <a:pt x="9088120" y="10502901"/>
                    <a:pt x="10118091" y="8309611"/>
                  </a:cubicBezTo>
                  <a:cubicBezTo>
                    <a:pt x="11148061" y="6116320"/>
                    <a:pt x="10782300" y="3361691"/>
                    <a:pt x="9215121" y="1497330"/>
                  </a:cubicBezTo>
                  <a:close/>
                </a:path>
              </a:pathLst>
            </a:custGeom>
            <a:blipFill>
              <a:blip r:embed="rId5"/>
              <a:stretch>
                <a:fillRect l="-68187" t="-2044" r="-54887" b="2044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417889" y="7160136"/>
            <a:ext cx="1276190" cy="641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151"/>
              </a:lnSpc>
              <a:spcBef>
                <a:spcPct val="0"/>
              </a:spcBef>
            </a:pPr>
            <a:r>
              <a:rPr lang="en-US" sz="3679" spc="-228">
                <a:solidFill>
                  <a:srgbClr val="263764"/>
                </a:solidFill>
                <a:latin typeface="JA Jayagiri Sans Rough"/>
                <a:ea typeface="JA Jayagiri Sans Rough"/>
                <a:cs typeface="JA Jayagiri Sans Rough"/>
                <a:sym typeface="JA Jayagiri Sans Rough"/>
              </a:rPr>
              <a:t>2025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323112" y="6457381"/>
            <a:ext cx="3238186" cy="1658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13418"/>
              </a:lnSpc>
              <a:spcBef>
                <a:spcPct val="0"/>
              </a:spcBef>
            </a:pPr>
            <a:r>
              <a:rPr lang="en-US" sz="9584" spc="-421" dirty="0">
                <a:solidFill>
                  <a:srgbClr val="1E1E39"/>
                </a:solidFill>
                <a:latin typeface="JA Jayagiri Sans Rough"/>
                <a:ea typeface="JA Jayagiri Sans Rough"/>
                <a:cs typeface="JA Jayagiri Sans Rough"/>
                <a:sym typeface="JA Jayagiri Sans Rough"/>
              </a:rPr>
              <a:t>0.00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-3966200" y="7454563"/>
            <a:ext cx="9471036" cy="5751069"/>
            <a:chOff x="0" y="0"/>
            <a:chExt cx="1317744" cy="800170"/>
          </a:xfrm>
        </p:grpSpPr>
        <p:sp>
          <p:nvSpPr>
            <p:cNvPr id="18" name="Freeform 18"/>
            <p:cNvSpPr/>
            <p:nvPr/>
          </p:nvSpPr>
          <p:spPr>
            <a:xfrm>
              <a:off x="31415" y="11518"/>
              <a:ext cx="1254914" cy="777133"/>
            </a:xfrm>
            <a:custGeom>
              <a:avLst/>
              <a:gdLst/>
              <a:ahLst/>
              <a:cxnLst/>
              <a:rect l="l" t="t" r="r" b="b"/>
              <a:pathLst>
                <a:path w="1254914" h="777133">
                  <a:moveTo>
                    <a:pt x="672697" y="17875"/>
                  </a:moveTo>
                  <a:lnTo>
                    <a:pt x="771321" y="81951"/>
                  </a:lnTo>
                  <a:cubicBezTo>
                    <a:pt x="800800" y="101104"/>
                    <a:pt x="835353" y="110959"/>
                    <a:pt x="870500" y="110237"/>
                  </a:cubicBezTo>
                  <a:lnTo>
                    <a:pt x="1039410" y="106771"/>
                  </a:lnTo>
                  <a:cubicBezTo>
                    <a:pt x="1053327" y="106485"/>
                    <a:pt x="1066732" y="112015"/>
                    <a:pt x="1076401" y="122028"/>
                  </a:cubicBezTo>
                  <a:cubicBezTo>
                    <a:pt x="1086069" y="132042"/>
                    <a:pt x="1091125" y="145633"/>
                    <a:pt x="1090351" y="159531"/>
                  </a:cubicBezTo>
                  <a:lnTo>
                    <a:pt x="1086993" y="219870"/>
                  </a:lnTo>
                  <a:cubicBezTo>
                    <a:pt x="1085157" y="252867"/>
                    <a:pt x="1102175" y="284055"/>
                    <a:pt x="1130916" y="300366"/>
                  </a:cubicBezTo>
                  <a:lnTo>
                    <a:pt x="1239408" y="361938"/>
                  </a:lnTo>
                  <a:cubicBezTo>
                    <a:pt x="1248992" y="367377"/>
                    <a:pt x="1254914" y="377547"/>
                    <a:pt x="1254914" y="388567"/>
                  </a:cubicBezTo>
                  <a:cubicBezTo>
                    <a:pt x="1254914" y="399587"/>
                    <a:pt x="1248992" y="409756"/>
                    <a:pt x="1239408" y="415196"/>
                  </a:cubicBezTo>
                  <a:lnTo>
                    <a:pt x="1130916" y="476767"/>
                  </a:lnTo>
                  <a:cubicBezTo>
                    <a:pt x="1102175" y="493079"/>
                    <a:pt x="1085157" y="524267"/>
                    <a:pt x="1086993" y="557263"/>
                  </a:cubicBezTo>
                  <a:lnTo>
                    <a:pt x="1090351" y="617602"/>
                  </a:lnTo>
                  <a:cubicBezTo>
                    <a:pt x="1091125" y="631500"/>
                    <a:pt x="1086069" y="645091"/>
                    <a:pt x="1076401" y="655105"/>
                  </a:cubicBezTo>
                  <a:cubicBezTo>
                    <a:pt x="1066732" y="665119"/>
                    <a:pt x="1053327" y="670648"/>
                    <a:pt x="1039410" y="670362"/>
                  </a:cubicBezTo>
                  <a:lnTo>
                    <a:pt x="870500" y="666896"/>
                  </a:lnTo>
                  <a:cubicBezTo>
                    <a:pt x="835353" y="666175"/>
                    <a:pt x="800800" y="676030"/>
                    <a:pt x="771321" y="695182"/>
                  </a:cubicBezTo>
                  <a:lnTo>
                    <a:pt x="672697" y="759259"/>
                  </a:lnTo>
                  <a:cubicBezTo>
                    <a:pt x="645185" y="777133"/>
                    <a:pt x="609728" y="777133"/>
                    <a:pt x="582216" y="759259"/>
                  </a:cubicBezTo>
                  <a:lnTo>
                    <a:pt x="483593" y="695182"/>
                  </a:lnTo>
                  <a:cubicBezTo>
                    <a:pt x="454114" y="676030"/>
                    <a:pt x="419561" y="666175"/>
                    <a:pt x="384413" y="666896"/>
                  </a:cubicBezTo>
                  <a:lnTo>
                    <a:pt x="215503" y="670362"/>
                  </a:lnTo>
                  <a:cubicBezTo>
                    <a:pt x="201587" y="670648"/>
                    <a:pt x="188181" y="665119"/>
                    <a:pt x="178513" y="655105"/>
                  </a:cubicBezTo>
                  <a:cubicBezTo>
                    <a:pt x="168844" y="645091"/>
                    <a:pt x="163789" y="631500"/>
                    <a:pt x="164562" y="617602"/>
                  </a:cubicBezTo>
                  <a:lnTo>
                    <a:pt x="167920" y="557263"/>
                  </a:lnTo>
                  <a:cubicBezTo>
                    <a:pt x="169757" y="524267"/>
                    <a:pt x="152739" y="493079"/>
                    <a:pt x="123997" y="476767"/>
                  </a:cubicBezTo>
                  <a:lnTo>
                    <a:pt x="15506" y="415196"/>
                  </a:lnTo>
                  <a:cubicBezTo>
                    <a:pt x="5922" y="409756"/>
                    <a:pt x="0" y="399587"/>
                    <a:pt x="0" y="388567"/>
                  </a:cubicBezTo>
                  <a:cubicBezTo>
                    <a:pt x="0" y="377547"/>
                    <a:pt x="5922" y="367377"/>
                    <a:pt x="15506" y="361938"/>
                  </a:cubicBezTo>
                  <a:lnTo>
                    <a:pt x="123997" y="300366"/>
                  </a:lnTo>
                  <a:cubicBezTo>
                    <a:pt x="152739" y="284055"/>
                    <a:pt x="169757" y="252867"/>
                    <a:pt x="167920" y="219870"/>
                  </a:cubicBezTo>
                  <a:lnTo>
                    <a:pt x="164562" y="159531"/>
                  </a:lnTo>
                  <a:cubicBezTo>
                    <a:pt x="163789" y="145633"/>
                    <a:pt x="168844" y="132042"/>
                    <a:pt x="178513" y="122028"/>
                  </a:cubicBezTo>
                  <a:cubicBezTo>
                    <a:pt x="188181" y="112015"/>
                    <a:pt x="201587" y="106485"/>
                    <a:pt x="215503" y="106771"/>
                  </a:cubicBezTo>
                  <a:lnTo>
                    <a:pt x="384413" y="110237"/>
                  </a:lnTo>
                  <a:cubicBezTo>
                    <a:pt x="419561" y="110959"/>
                    <a:pt x="454114" y="101104"/>
                    <a:pt x="483593" y="81951"/>
                  </a:cubicBezTo>
                  <a:lnTo>
                    <a:pt x="582216" y="17875"/>
                  </a:lnTo>
                  <a:cubicBezTo>
                    <a:pt x="609728" y="0"/>
                    <a:pt x="645185" y="0"/>
                    <a:pt x="672697" y="17875"/>
                  </a:cubicBezTo>
                  <a:close/>
                </a:path>
              </a:pathLst>
            </a:custGeom>
            <a:solidFill>
              <a:srgbClr val="FFDA69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205897" y="96451"/>
              <a:ext cx="905949" cy="5786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 rot="381069">
            <a:off x="5010165" y="4224910"/>
            <a:ext cx="3049324" cy="2187396"/>
          </a:xfrm>
          <a:custGeom>
            <a:avLst/>
            <a:gdLst/>
            <a:ahLst/>
            <a:cxnLst/>
            <a:rect l="l" t="t" r="r" b="b"/>
            <a:pathLst>
              <a:path w="2598929" h="2187396">
                <a:moveTo>
                  <a:pt x="0" y="0"/>
                </a:moveTo>
                <a:lnTo>
                  <a:pt x="2598929" y="0"/>
                </a:lnTo>
                <a:lnTo>
                  <a:pt x="2598929" y="2187396"/>
                </a:lnTo>
                <a:lnTo>
                  <a:pt x="0" y="21873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4261" t="-847" b="-847"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21" name="Group 21"/>
          <p:cNvGrpSpPr/>
          <p:nvPr/>
        </p:nvGrpSpPr>
        <p:grpSpPr>
          <a:xfrm>
            <a:off x="5894790" y="3104210"/>
            <a:ext cx="1607995" cy="1459269"/>
            <a:chOff x="0" y="0"/>
            <a:chExt cx="812800" cy="737623"/>
          </a:xfrm>
        </p:grpSpPr>
        <p:sp>
          <p:nvSpPr>
            <p:cNvPr id="22" name="Freeform 22"/>
            <p:cNvSpPr/>
            <p:nvPr/>
          </p:nvSpPr>
          <p:spPr>
            <a:xfrm>
              <a:off x="27125" y="24792"/>
              <a:ext cx="758550" cy="690949"/>
            </a:xfrm>
            <a:custGeom>
              <a:avLst/>
              <a:gdLst/>
              <a:ahLst/>
              <a:cxnLst/>
              <a:rect l="l" t="t" r="r" b="b"/>
              <a:pathLst>
                <a:path w="758550" h="690949">
                  <a:moveTo>
                    <a:pt x="409273" y="14939"/>
                  </a:moveTo>
                  <a:lnTo>
                    <a:pt x="409273" y="14939"/>
                  </a:lnTo>
                  <a:cubicBezTo>
                    <a:pt x="426262" y="37441"/>
                    <a:pt x="457607" y="43275"/>
                    <a:pt x="481555" y="28392"/>
                  </a:cubicBezTo>
                  <a:lnTo>
                    <a:pt x="485528" y="25923"/>
                  </a:lnTo>
                  <a:cubicBezTo>
                    <a:pt x="495168" y="19931"/>
                    <a:pt x="507082" y="18880"/>
                    <a:pt x="517623" y="23089"/>
                  </a:cubicBezTo>
                  <a:cubicBezTo>
                    <a:pt x="528164" y="27298"/>
                    <a:pt x="536076" y="36268"/>
                    <a:pt x="538937" y="47252"/>
                  </a:cubicBezTo>
                  <a:lnTo>
                    <a:pt x="538937" y="47252"/>
                  </a:lnTo>
                  <a:cubicBezTo>
                    <a:pt x="545777" y="73507"/>
                    <a:pt x="572056" y="89740"/>
                    <a:pt x="598595" y="84105"/>
                  </a:cubicBezTo>
                  <a:lnTo>
                    <a:pt x="606971" y="82327"/>
                  </a:lnTo>
                  <a:cubicBezTo>
                    <a:pt x="617714" y="80046"/>
                    <a:pt x="628893" y="83178"/>
                    <a:pt x="636887" y="90709"/>
                  </a:cubicBezTo>
                  <a:cubicBezTo>
                    <a:pt x="644881" y="98240"/>
                    <a:pt x="648674" y="109212"/>
                    <a:pt x="647038" y="120072"/>
                  </a:cubicBezTo>
                  <a:lnTo>
                    <a:pt x="647038" y="120072"/>
                  </a:lnTo>
                  <a:cubicBezTo>
                    <a:pt x="645143" y="132651"/>
                    <a:pt x="648393" y="145463"/>
                    <a:pt x="656055" y="155617"/>
                  </a:cubicBezTo>
                  <a:cubicBezTo>
                    <a:pt x="663717" y="165771"/>
                    <a:pt x="675145" y="172411"/>
                    <a:pt x="687761" y="174040"/>
                  </a:cubicBezTo>
                  <a:lnTo>
                    <a:pt x="695663" y="175060"/>
                  </a:lnTo>
                  <a:cubicBezTo>
                    <a:pt x="706436" y="176451"/>
                    <a:pt x="715774" y="183197"/>
                    <a:pt x="720480" y="192987"/>
                  </a:cubicBezTo>
                  <a:cubicBezTo>
                    <a:pt x="725185" y="202778"/>
                    <a:pt x="724619" y="214284"/>
                    <a:pt x="718975" y="223565"/>
                  </a:cubicBezTo>
                  <a:lnTo>
                    <a:pt x="718975" y="223565"/>
                  </a:lnTo>
                  <a:cubicBezTo>
                    <a:pt x="712353" y="234455"/>
                    <a:pt x="710566" y="247611"/>
                    <a:pt x="714043" y="259872"/>
                  </a:cubicBezTo>
                  <a:cubicBezTo>
                    <a:pt x="717521" y="272134"/>
                    <a:pt x="725948" y="282393"/>
                    <a:pt x="737301" y="288185"/>
                  </a:cubicBezTo>
                  <a:lnTo>
                    <a:pt x="740204" y="289666"/>
                  </a:lnTo>
                  <a:cubicBezTo>
                    <a:pt x="750029" y="294678"/>
                    <a:pt x="756588" y="304389"/>
                    <a:pt x="757569" y="315375"/>
                  </a:cubicBezTo>
                  <a:cubicBezTo>
                    <a:pt x="758550" y="326360"/>
                    <a:pt x="753816" y="337079"/>
                    <a:pt x="745035" y="343754"/>
                  </a:cubicBezTo>
                  <a:lnTo>
                    <a:pt x="744350" y="344275"/>
                  </a:lnTo>
                  <a:cubicBezTo>
                    <a:pt x="734083" y="352078"/>
                    <a:pt x="727563" y="363832"/>
                    <a:pt x="726378" y="376673"/>
                  </a:cubicBezTo>
                  <a:cubicBezTo>
                    <a:pt x="725193" y="389514"/>
                    <a:pt x="729451" y="402262"/>
                    <a:pt x="738115" y="411813"/>
                  </a:cubicBezTo>
                  <a:lnTo>
                    <a:pt x="738115" y="411813"/>
                  </a:lnTo>
                  <a:cubicBezTo>
                    <a:pt x="745448" y="419896"/>
                    <a:pt x="748140" y="431165"/>
                    <a:pt x="745252" y="441689"/>
                  </a:cubicBezTo>
                  <a:cubicBezTo>
                    <a:pt x="742365" y="452213"/>
                    <a:pt x="734298" y="460530"/>
                    <a:pt x="723868" y="463739"/>
                  </a:cubicBezTo>
                  <a:lnTo>
                    <a:pt x="718121" y="465507"/>
                  </a:lnTo>
                  <a:cubicBezTo>
                    <a:pt x="705997" y="469236"/>
                    <a:pt x="695937" y="477780"/>
                    <a:pt x="690293" y="489140"/>
                  </a:cubicBezTo>
                  <a:cubicBezTo>
                    <a:pt x="684649" y="500499"/>
                    <a:pt x="683917" y="513678"/>
                    <a:pt x="688268" y="525592"/>
                  </a:cubicBezTo>
                  <a:lnTo>
                    <a:pt x="688268" y="525592"/>
                  </a:lnTo>
                  <a:cubicBezTo>
                    <a:pt x="692002" y="535818"/>
                    <a:pt x="690392" y="547232"/>
                    <a:pt x="683975" y="556025"/>
                  </a:cubicBezTo>
                  <a:cubicBezTo>
                    <a:pt x="677558" y="564819"/>
                    <a:pt x="667178" y="569834"/>
                    <a:pt x="656301" y="569396"/>
                  </a:cubicBezTo>
                  <a:lnTo>
                    <a:pt x="647447" y="569040"/>
                  </a:lnTo>
                  <a:cubicBezTo>
                    <a:pt x="620727" y="567966"/>
                    <a:pt x="598106" y="588570"/>
                    <a:pt x="596689" y="615275"/>
                  </a:cubicBezTo>
                  <a:lnTo>
                    <a:pt x="596689" y="615275"/>
                  </a:lnTo>
                  <a:cubicBezTo>
                    <a:pt x="596099" y="626403"/>
                    <a:pt x="590179" y="636563"/>
                    <a:pt x="580788" y="642563"/>
                  </a:cubicBezTo>
                  <a:cubicBezTo>
                    <a:pt x="571398" y="648563"/>
                    <a:pt x="559691" y="649667"/>
                    <a:pt x="549345" y="645527"/>
                  </a:cubicBezTo>
                  <a:lnTo>
                    <a:pt x="542749" y="642888"/>
                  </a:lnTo>
                  <a:cubicBezTo>
                    <a:pt x="517088" y="632621"/>
                    <a:pt x="487854" y="643906"/>
                    <a:pt x="475748" y="668752"/>
                  </a:cubicBezTo>
                  <a:lnTo>
                    <a:pt x="475748" y="668752"/>
                  </a:lnTo>
                  <a:cubicBezTo>
                    <a:pt x="470677" y="679159"/>
                    <a:pt x="461004" y="686571"/>
                    <a:pt x="449636" y="688760"/>
                  </a:cubicBezTo>
                  <a:cubicBezTo>
                    <a:pt x="438269" y="690949"/>
                    <a:pt x="426534" y="687659"/>
                    <a:pt x="417962" y="679879"/>
                  </a:cubicBezTo>
                  <a:lnTo>
                    <a:pt x="416773" y="678800"/>
                  </a:lnTo>
                  <a:cubicBezTo>
                    <a:pt x="395501" y="659495"/>
                    <a:pt x="363049" y="659495"/>
                    <a:pt x="341777" y="678800"/>
                  </a:cubicBezTo>
                  <a:lnTo>
                    <a:pt x="340588" y="679879"/>
                  </a:lnTo>
                  <a:cubicBezTo>
                    <a:pt x="332016" y="687659"/>
                    <a:pt x="320281" y="690949"/>
                    <a:pt x="308914" y="688760"/>
                  </a:cubicBezTo>
                  <a:cubicBezTo>
                    <a:pt x="297546" y="686571"/>
                    <a:pt x="287873" y="679159"/>
                    <a:pt x="282802" y="668752"/>
                  </a:cubicBezTo>
                  <a:lnTo>
                    <a:pt x="282802" y="668752"/>
                  </a:lnTo>
                  <a:cubicBezTo>
                    <a:pt x="270696" y="643906"/>
                    <a:pt x="241462" y="632621"/>
                    <a:pt x="215801" y="642888"/>
                  </a:cubicBezTo>
                  <a:lnTo>
                    <a:pt x="209205" y="645527"/>
                  </a:lnTo>
                  <a:cubicBezTo>
                    <a:pt x="198859" y="649667"/>
                    <a:pt x="187152" y="648563"/>
                    <a:pt x="177762" y="642563"/>
                  </a:cubicBezTo>
                  <a:cubicBezTo>
                    <a:pt x="168371" y="636563"/>
                    <a:pt x="162451" y="626403"/>
                    <a:pt x="161861" y="615275"/>
                  </a:cubicBezTo>
                  <a:lnTo>
                    <a:pt x="161861" y="615275"/>
                  </a:lnTo>
                  <a:cubicBezTo>
                    <a:pt x="160444" y="588570"/>
                    <a:pt x="137823" y="567966"/>
                    <a:pt x="111103" y="569040"/>
                  </a:cubicBezTo>
                  <a:lnTo>
                    <a:pt x="102249" y="569396"/>
                  </a:lnTo>
                  <a:cubicBezTo>
                    <a:pt x="91372" y="569834"/>
                    <a:pt x="80993" y="564819"/>
                    <a:pt x="74576" y="556025"/>
                  </a:cubicBezTo>
                  <a:cubicBezTo>
                    <a:pt x="68158" y="547232"/>
                    <a:pt x="66548" y="535818"/>
                    <a:pt x="70282" y="525592"/>
                  </a:cubicBezTo>
                  <a:lnTo>
                    <a:pt x="70282" y="525592"/>
                  </a:lnTo>
                  <a:cubicBezTo>
                    <a:pt x="74633" y="513678"/>
                    <a:pt x="73901" y="500499"/>
                    <a:pt x="68257" y="489140"/>
                  </a:cubicBezTo>
                  <a:cubicBezTo>
                    <a:pt x="62613" y="477780"/>
                    <a:pt x="52552" y="469236"/>
                    <a:pt x="40429" y="465507"/>
                  </a:cubicBezTo>
                  <a:lnTo>
                    <a:pt x="34682" y="463739"/>
                  </a:lnTo>
                  <a:cubicBezTo>
                    <a:pt x="24252" y="460530"/>
                    <a:pt x="16185" y="452213"/>
                    <a:pt x="13298" y="441689"/>
                  </a:cubicBezTo>
                  <a:cubicBezTo>
                    <a:pt x="10410" y="431165"/>
                    <a:pt x="13102" y="419896"/>
                    <a:pt x="20435" y="411813"/>
                  </a:cubicBezTo>
                  <a:lnTo>
                    <a:pt x="20435" y="411813"/>
                  </a:lnTo>
                  <a:cubicBezTo>
                    <a:pt x="29099" y="402262"/>
                    <a:pt x="33358" y="389514"/>
                    <a:pt x="32172" y="376673"/>
                  </a:cubicBezTo>
                  <a:cubicBezTo>
                    <a:pt x="30987" y="363832"/>
                    <a:pt x="24467" y="352078"/>
                    <a:pt x="14200" y="344275"/>
                  </a:cubicBezTo>
                  <a:lnTo>
                    <a:pt x="13515" y="343754"/>
                  </a:lnTo>
                  <a:cubicBezTo>
                    <a:pt x="4734" y="337079"/>
                    <a:pt x="0" y="326360"/>
                    <a:pt x="981" y="315374"/>
                  </a:cubicBezTo>
                  <a:cubicBezTo>
                    <a:pt x="1962" y="304389"/>
                    <a:pt x="8521" y="294678"/>
                    <a:pt x="18346" y="289666"/>
                  </a:cubicBezTo>
                  <a:lnTo>
                    <a:pt x="21248" y="288185"/>
                  </a:lnTo>
                  <a:cubicBezTo>
                    <a:pt x="32602" y="282393"/>
                    <a:pt x="41029" y="272134"/>
                    <a:pt x="44506" y="259872"/>
                  </a:cubicBezTo>
                  <a:cubicBezTo>
                    <a:pt x="47984" y="247611"/>
                    <a:pt x="46196" y="234455"/>
                    <a:pt x="39574" y="223565"/>
                  </a:cubicBezTo>
                  <a:lnTo>
                    <a:pt x="39574" y="223565"/>
                  </a:lnTo>
                  <a:cubicBezTo>
                    <a:pt x="33930" y="214284"/>
                    <a:pt x="33364" y="202778"/>
                    <a:pt x="38070" y="192987"/>
                  </a:cubicBezTo>
                  <a:cubicBezTo>
                    <a:pt x="42775" y="183197"/>
                    <a:pt x="52113" y="176451"/>
                    <a:pt x="62886" y="175060"/>
                  </a:cubicBezTo>
                  <a:lnTo>
                    <a:pt x="70789" y="174040"/>
                  </a:lnTo>
                  <a:cubicBezTo>
                    <a:pt x="83405" y="172411"/>
                    <a:pt x="94833" y="165771"/>
                    <a:pt x="102495" y="155617"/>
                  </a:cubicBezTo>
                  <a:cubicBezTo>
                    <a:pt x="110157" y="145463"/>
                    <a:pt x="113407" y="132651"/>
                    <a:pt x="111512" y="120072"/>
                  </a:cubicBezTo>
                  <a:lnTo>
                    <a:pt x="111512" y="120072"/>
                  </a:lnTo>
                  <a:cubicBezTo>
                    <a:pt x="109876" y="109212"/>
                    <a:pt x="113669" y="98240"/>
                    <a:pt x="121663" y="90709"/>
                  </a:cubicBezTo>
                  <a:cubicBezTo>
                    <a:pt x="129657" y="83178"/>
                    <a:pt x="140836" y="80046"/>
                    <a:pt x="151579" y="82327"/>
                  </a:cubicBezTo>
                  <a:lnTo>
                    <a:pt x="159955" y="84105"/>
                  </a:lnTo>
                  <a:cubicBezTo>
                    <a:pt x="186494" y="89740"/>
                    <a:pt x="212773" y="73507"/>
                    <a:pt x="219613" y="47252"/>
                  </a:cubicBezTo>
                  <a:lnTo>
                    <a:pt x="219613" y="47252"/>
                  </a:lnTo>
                  <a:cubicBezTo>
                    <a:pt x="222474" y="36268"/>
                    <a:pt x="230386" y="27298"/>
                    <a:pt x="240927" y="23089"/>
                  </a:cubicBezTo>
                  <a:cubicBezTo>
                    <a:pt x="251468" y="18880"/>
                    <a:pt x="263382" y="19931"/>
                    <a:pt x="273022" y="25923"/>
                  </a:cubicBezTo>
                  <a:lnTo>
                    <a:pt x="276995" y="28392"/>
                  </a:lnTo>
                  <a:cubicBezTo>
                    <a:pt x="300943" y="43275"/>
                    <a:pt x="332288" y="37441"/>
                    <a:pt x="349277" y="14939"/>
                  </a:cubicBezTo>
                  <a:lnTo>
                    <a:pt x="349277" y="14939"/>
                  </a:lnTo>
                  <a:cubicBezTo>
                    <a:pt x="356380" y="5531"/>
                    <a:pt x="367486" y="0"/>
                    <a:pt x="379275" y="0"/>
                  </a:cubicBezTo>
                  <a:cubicBezTo>
                    <a:pt x="391064" y="0"/>
                    <a:pt x="402170" y="5531"/>
                    <a:pt x="409273" y="14939"/>
                  </a:cubicBezTo>
                  <a:close/>
                </a:path>
              </a:pathLst>
            </a:custGeom>
            <a:solidFill>
              <a:srgbClr val="D93C3D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39700" y="98204"/>
              <a:ext cx="533400" cy="5126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 rot="-334694">
            <a:off x="220823" y="723190"/>
            <a:ext cx="1101206" cy="7284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00"/>
              </a:lnSpc>
              <a:spcBef>
                <a:spcPct val="0"/>
              </a:spcBef>
            </a:pPr>
            <a:r>
              <a:rPr lang="en-US" sz="7270" spc="-828" dirty="0" err="1">
                <a:solidFill>
                  <a:srgbClr val="263764"/>
                </a:solidFill>
                <a:latin typeface="モトヤゴシックみやび"/>
                <a:ea typeface="モトヤゴシックみやび"/>
                <a:cs typeface="モトヤゴシックみやび"/>
                <a:sym typeface="モトヤゴシックみやび"/>
              </a:rPr>
              <a:t>お買い物イベント</a:t>
            </a:r>
            <a:endParaRPr lang="en-US" sz="7270" spc="-828" dirty="0">
              <a:solidFill>
                <a:srgbClr val="263764"/>
              </a:solidFill>
              <a:latin typeface="モトヤゴシックみやび"/>
              <a:ea typeface="モトヤゴシックみやび"/>
              <a:cs typeface="モトヤゴシックみやび"/>
              <a:sym typeface="モトヤゴシックみやび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171965" y="98908"/>
            <a:ext cx="968758" cy="363284"/>
          </a:xfrm>
          <a:custGeom>
            <a:avLst/>
            <a:gdLst/>
            <a:ahLst/>
            <a:cxnLst/>
            <a:rect l="l" t="t" r="r" b="b"/>
            <a:pathLst>
              <a:path w="968758" h="363284">
                <a:moveTo>
                  <a:pt x="0" y="0"/>
                </a:moveTo>
                <a:lnTo>
                  <a:pt x="968759" y="0"/>
                </a:lnTo>
                <a:lnTo>
                  <a:pt x="968759" y="363284"/>
                </a:lnTo>
                <a:lnTo>
                  <a:pt x="0" y="36328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29" name="TextBox 29"/>
          <p:cNvSpPr txBox="1"/>
          <p:nvPr/>
        </p:nvSpPr>
        <p:spPr>
          <a:xfrm>
            <a:off x="6152253" y="3425556"/>
            <a:ext cx="1074326" cy="280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  <a:spcBef>
                <a:spcPct val="0"/>
              </a:spcBef>
            </a:pPr>
            <a:r>
              <a:rPr lang="en-US" sz="1699" b="1" spc="169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ご試着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5876047" y="3720801"/>
            <a:ext cx="1626739" cy="388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6"/>
              </a:lnSpc>
              <a:spcBef>
                <a:spcPct val="0"/>
              </a:spcBef>
            </a:pPr>
            <a:r>
              <a:rPr lang="en-US" sz="2333" b="1" spc="209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できます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812125" y="7821147"/>
            <a:ext cx="6471154" cy="566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8"/>
              </a:lnSpc>
              <a:spcBef>
                <a:spcPct val="0"/>
              </a:spcBef>
            </a:pPr>
            <a:r>
              <a:rPr lang="en-US" sz="3206">
                <a:solidFill>
                  <a:srgbClr val="000000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rPr>
              <a:t>14:00~16:00　開催場所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71965" y="8201567"/>
            <a:ext cx="806231" cy="339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88"/>
              </a:lnSpc>
              <a:spcBef>
                <a:spcPct val="0"/>
              </a:spcBef>
            </a:pPr>
            <a:r>
              <a:rPr lang="en-US" sz="192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商品例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296418" y="8569847"/>
            <a:ext cx="3243946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  <a:spcBef>
                <a:spcPct val="0"/>
              </a:spcBef>
            </a:pPr>
            <a:r>
              <a:rPr lang="en-US" sz="2199" spc="142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女性カットソー2,500円～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5568455" y="7170915"/>
            <a:ext cx="558019" cy="821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60"/>
              </a:lnSpc>
              <a:spcBef>
                <a:spcPct val="0"/>
              </a:spcBef>
            </a:pPr>
            <a:r>
              <a:rPr lang="en-US" sz="3114" spc="-130" dirty="0">
                <a:solidFill>
                  <a:srgbClr val="FFFFFF"/>
                </a:solidFill>
                <a:latin typeface="モトヤゴシックみやび"/>
                <a:ea typeface="モトヤゴシックみやび"/>
                <a:cs typeface="モトヤゴシックみやび"/>
                <a:sym typeface="モトヤゴシックみやび"/>
              </a:rPr>
              <a:t>月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215188" y="10142753"/>
            <a:ext cx="3179258" cy="198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46"/>
              </a:lnSpc>
              <a:spcBef>
                <a:spcPct val="0"/>
              </a:spcBef>
            </a:pPr>
            <a:r>
              <a:rPr lang="en-US" sz="1176" spc="31">
                <a:solidFill>
                  <a:srgbClr val="894B29"/>
                </a:solidFill>
                <a:latin typeface="けいふぉんと"/>
                <a:ea typeface="けいふぉんと"/>
                <a:cs typeface="けいふぉんと"/>
                <a:sym typeface="けいふぉんと"/>
              </a:rPr>
              <a:t>季節にあった小物類も多数ご用意しています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15423" y="10450515"/>
            <a:ext cx="1444868" cy="417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79"/>
              </a:lnSpc>
            </a:pPr>
            <a:r>
              <a:rPr lang="en-US" sz="1200" spc="27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株式会社アミュージン</a:t>
            </a:r>
          </a:p>
          <a:p>
            <a:pPr algn="l">
              <a:lnSpc>
                <a:spcPts val="1679"/>
              </a:lnSpc>
              <a:spcBef>
                <a:spcPct val="0"/>
              </a:spcBef>
            </a:pPr>
            <a:endParaRPr lang="en-US" sz="1200" spc="27">
              <a:solidFill>
                <a:srgbClr val="000000"/>
              </a:solidFill>
              <a:latin typeface="コーポレート・ロゴ Bold"/>
              <a:ea typeface="コーポレート・ロゴ Bold"/>
              <a:cs typeface="コーポレート・ロゴ Bold"/>
              <a:sym typeface="コーポレート・ロゴ Bold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351424" y="8937101"/>
            <a:ext cx="3043022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  <a:spcBef>
                <a:spcPct val="0"/>
              </a:spcBef>
            </a:pPr>
            <a:r>
              <a:rPr lang="en-US" sz="2199" spc="142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女性パンツ 3,500円～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96418" y="9684283"/>
            <a:ext cx="3043022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  <a:spcBef>
                <a:spcPct val="0"/>
              </a:spcBef>
            </a:pPr>
            <a:r>
              <a:rPr lang="en-US" sz="2199" spc="142" dirty="0" err="1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男女肌着類</a:t>
            </a:r>
            <a:r>
              <a:rPr lang="en-US" sz="2199" spc="142" dirty="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 550円～</a:t>
            </a:r>
          </a:p>
        </p:txBody>
      </p:sp>
      <p:sp>
        <p:nvSpPr>
          <p:cNvPr id="39" name="TextBox 39"/>
          <p:cNvSpPr txBox="1"/>
          <p:nvPr/>
        </p:nvSpPr>
        <p:spPr>
          <a:xfrm rot="178444">
            <a:off x="2465060" y="1224183"/>
            <a:ext cx="1592471" cy="9481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3"/>
              </a:lnSpc>
            </a:pPr>
            <a:r>
              <a:rPr lang="en-US" sz="3323" spc="358" dirty="0" err="1">
                <a:solidFill>
                  <a:srgbClr val="453A3D"/>
                </a:solidFill>
                <a:latin typeface="UDモトヤシーダ"/>
                <a:ea typeface="UDモトヤシーダ"/>
                <a:cs typeface="UDモトヤシーダ"/>
                <a:sym typeface="UDモトヤシーダ"/>
              </a:rPr>
              <a:t>施設名</a:t>
            </a:r>
            <a:endParaRPr lang="en-US" sz="3323" spc="358" dirty="0">
              <a:solidFill>
                <a:srgbClr val="453A3D"/>
              </a:solidFill>
              <a:latin typeface="UDモトヤシーダ"/>
              <a:ea typeface="UDモトヤシーダ"/>
              <a:cs typeface="UDモトヤシーダ"/>
              <a:sym typeface="UDモトヤシーダ"/>
            </a:endParaRPr>
          </a:p>
          <a:p>
            <a:pPr algn="ctr">
              <a:lnSpc>
                <a:spcPts val="4653"/>
              </a:lnSpc>
              <a:spcBef>
                <a:spcPct val="0"/>
              </a:spcBef>
            </a:pPr>
            <a:endParaRPr lang="en-US" sz="3323" spc="358" dirty="0">
              <a:solidFill>
                <a:srgbClr val="453A3D"/>
              </a:solidFill>
              <a:latin typeface="UDモトヤシーダ"/>
              <a:ea typeface="UDモトヤシーダ"/>
              <a:cs typeface="UDモトヤシーダ"/>
              <a:sym typeface="UDモトヤシーダ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3892796" y="8396939"/>
            <a:ext cx="3527487" cy="755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95"/>
              </a:lnSpc>
            </a:pPr>
            <a:r>
              <a:rPr lang="en-US" sz="2210" spc="143">
                <a:solidFill>
                  <a:srgbClr val="D93C3D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ご家族もぜひご一緒に</a:t>
            </a:r>
          </a:p>
          <a:p>
            <a:pPr algn="l">
              <a:lnSpc>
                <a:spcPts val="3095"/>
              </a:lnSpc>
              <a:spcBef>
                <a:spcPct val="0"/>
              </a:spcBef>
            </a:pPr>
            <a:r>
              <a:rPr lang="en-US" sz="2210" spc="143">
                <a:solidFill>
                  <a:srgbClr val="D93C3D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　　ご参加ください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96880" y="9310692"/>
            <a:ext cx="3043022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  <a:spcBef>
                <a:spcPct val="0"/>
              </a:spcBef>
            </a:pPr>
            <a:r>
              <a:rPr lang="en-US" sz="2199" spc="142" dirty="0" err="1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男性衣類</a:t>
            </a:r>
            <a:r>
              <a:rPr lang="en-US" sz="2199" spc="142" dirty="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 2,500円～</a:t>
            </a:r>
          </a:p>
        </p:txBody>
      </p:sp>
      <p:sp>
        <p:nvSpPr>
          <p:cNvPr id="47" name="Freeform 47"/>
          <p:cNvSpPr/>
          <p:nvPr/>
        </p:nvSpPr>
        <p:spPr>
          <a:xfrm rot="381069">
            <a:off x="3749644" y="9269871"/>
            <a:ext cx="3099816" cy="1098534"/>
          </a:xfrm>
          <a:custGeom>
            <a:avLst/>
            <a:gdLst/>
            <a:ahLst/>
            <a:cxnLst/>
            <a:rect l="l" t="t" r="r" b="b"/>
            <a:pathLst>
              <a:path w="3099816" h="1098534">
                <a:moveTo>
                  <a:pt x="0" y="0"/>
                </a:moveTo>
                <a:lnTo>
                  <a:pt x="3099815" y="0"/>
                </a:lnTo>
                <a:lnTo>
                  <a:pt x="3099815" y="1098534"/>
                </a:lnTo>
                <a:lnTo>
                  <a:pt x="0" y="109853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13606" r="-2822" b="-18803"/>
            </a:stretch>
          </a:blipFill>
        </p:spPr>
        <p:txBody>
          <a:bodyPr/>
          <a:lstStyle/>
          <a:p>
            <a:endParaRPr lang="ja-JP" altLang="en-US"/>
          </a:p>
        </p:txBody>
      </p:sp>
      <p:pic>
        <p:nvPicPr>
          <p:cNvPr id="48" name="図 47" descr="屋内, テーブル, 食品, 項目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28F2837-3295-575A-792C-0824A78382A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6884"/>
          <a:stretch/>
        </p:blipFill>
        <p:spPr>
          <a:xfrm rot="544975">
            <a:off x="5753980" y="1794921"/>
            <a:ext cx="1833214" cy="1161094"/>
          </a:xfrm>
          <a:prstGeom prst="rect">
            <a:avLst/>
          </a:prstGeom>
        </p:spPr>
      </p:pic>
      <p:pic>
        <p:nvPicPr>
          <p:cNvPr id="49" name="図 48" descr="屋内, グループ, 服, 吊るす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12DC49ED-A070-BFFA-DAD6-21B03446BA3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3" t="2787" r="11421" b="5792"/>
          <a:stretch/>
        </p:blipFill>
        <p:spPr>
          <a:xfrm rot="786343">
            <a:off x="5870104" y="61472"/>
            <a:ext cx="1540505" cy="1385651"/>
          </a:xfrm>
          <a:prstGeom prst="rect">
            <a:avLst/>
          </a:prstGeom>
        </p:spPr>
      </p:pic>
      <p:pic>
        <p:nvPicPr>
          <p:cNvPr id="50" name="図 49" descr="クマのぬいぐるみ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D43C15C-468E-E1CA-9E22-6047C60382A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2" r="18687"/>
          <a:stretch/>
        </p:blipFill>
        <p:spPr>
          <a:xfrm rot="1235146">
            <a:off x="4413373" y="511459"/>
            <a:ext cx="1445747" cy="1471824"/>
          </a:xfrm>
          <a:prstGeom prst="rect">
            <a:avLst/>
          </a:prstGeom>
        </p:spPr>
      </p:pic>
      <p:grpSp>
        <p:nvGrpSpPr>
          <p:cNvPr id="51" name="Group 44">
            <a:extLst>
              <a:ext uri="{FF2B5EF4-FFF2-40B4-BE49-F238E27FC236}">
                <a16:creationId xmlns:a16="http://schemas.microsoft.com/office/drawing/2014/main" id="{EA6970AE-6123-39B0-AFEE-F5E335D52C26}"/>
              </a:ext>
            </a:extLst>
          </p:cNvPr>
          <p:cNvGrpSpPr/>
          <p:nvPr/>
        </p:nvGrpSpPr>
        <p:grpSpPr>
          <a:xfrm>
            <a:off x="4543476" y="1899416"/>
            <a:ext cx="1763576" cy="1300144"/>
            <a:chOff x="0" y="0"/>
            <a:chExt cx="919767" cy="678071"/>
          </a:xfrm>
        </p:grpSpPr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id="{0EFA4BAB-689F-ACE3-9268-DD1CE69D2C91}"/>
                </a:ext>
              </a:extLst>
            </p:cNvPr>
            <p:cNvSpPr/>
            <p:nvPr/>
          </p:nvSpPr>
          <p:spPr>
            <a:xfrm>
              <a:off x="32117" y="21730"/>
              <a:ext cx="855532" cy="638224"/>
            </a:xfrm>
            <a:custGeom>
              <a:avLst/>
              <a:gdLst/>
              <a:ahLst/>
              <a:cxnLst/>
              <a:rect l="l" t="t" r="r" b="b"/>
              <a:pathLst>
                <a:path w="855532" h="638224">
                  <a:moveTo>
                    <a:pt x="461712" y="14794"/>
                  </a:moveTo>
                  <a:lnTo>
                    <a:pt x="461712" y="14794"/>
                  </a:lnTo>
                  <a:cubicBezTo>
                    <a:pt x="481818" y="36426"/>
                    <a:pt x="513806" y="42155"/>
                    <a:pt x="540170" y="28845"/>
                  </a:cubicBezTo>
                  <a:lnTo>
                    <a:pt x="554169" y="21777"/>
                  </a:lnTo>
                  <a:cubicBezTo>
                    <a:pt x="564273" y="16676"/>
                    <a:pt x="576103" y="16256"/>
                    <a:pt x="586543" y="20626"/>
                  </a:cubicBezTo>
                  <a:cubicBezTo>
                    <a:pt x="596983" y="24997"/>
                    <a:pt x="604985" y="33720"/>
                    <a:pt x="608441" y="44497"/>
                  </a:cubicBezTo>
                  <a:lnTo>
                    <a:pt x="608441" y="44497"/>
                  </a:lnTo>
                  <a:cubicBezTo>
                    <a:pt x="616374" y="69234"/>
                    <a:pt x="641315" y="84349"/>
                    <a:pt x="666915" y="79934"/>
                  </a:cubicBezTo>
                  <a:lnTo>
                    <a:pt x="694892" y="75108"/>
                  </a:lnTo>
                  <a:cubicBezTo>
                    <a:pt x="704923" y="73378"/>
                    <a:pt x="715165" y="76664"/>
                    <a:pt x="722316" y="83906"/>
                  </a:cubicBezTo>
                  <a:cubicBezTo>
                    <a:pt x="729468" y="91149"/>
                    <a:pt x="732624" y="101431"/>
                    <a:pt x="730768" y="111439"/>
                  </a:cubicBezTo>
                  <a:lnTo>
                    <a:pt x="730768" y="111439"/>
                  </a:lnTo>
                  <a:cubicBezTo>
                    <a:pt x="728668" y="122759"/>
                    <a:pt x="731392" y="134442"/>
                    <a:pt x="738281" y="143667"/>
                  </a:cubicBezTo>
                  <a:cubicBezTo>
                    <a:pt x="745170" y="152892"/>
                    <a:pt x="755599" y="158821"/>
                    <a:pt x="767050" y="160022"/>
                  </a:cubicBezTo>
                  <a:lnTo>
                    <a:pt x="793026" y="162746"/>
                  </a:lnTo>
                  <a:cubicBezTo>
                    <a:pt x="802868" y="163778"/>
                    <a:pt x="811396" y="170019"/>
                    <a:pt x="815358" y="179087"/>
                  </a:cubicBezTo>
                  <a:cubicBezTo>
                    <a:pt x="819319" y="188156"/>
                    <a:pt x="818103" y="198654"/>
                    <a:pt x="812172" y="206576"/>
                  </a:cubicBezTo>
                  <a:lnTo>
                    <a:pt x="812172" y="206576"/>
                  </a:lnTo>
                  <a:cubicBezTo>
                    <a:pt x="805208" y="215879"/>
                    <a:pt x="802932" y="227877"/>
                    <a:pt x="806006" y="239084"/>
                  </a:cubicBezTo>
                  <a:cubicBezTo>
                    <a:pt x="809079" y="250291"/>
                    <a:pt x="817157" y="259450"/>
                    <a:pt x="827893" y="263899"/>
                  </a:cubicBezTo>
                  <a:lnTo>
                    <a:pt x="837720" y="267972"/>
                  </a:lnTo>
                  <a:cubicBezTo>
                    <a:pt x="847312" y="271948"/>
                    <a:pt x="853870" y="280961"/>
                    <a:pt x="854701" y="291311"/>
                  </a:cubicBezTo>
                  <a:cubicBezTo>
                    <a:pt x="855533" y="301662"/>
                    <a:pt x="850497" y="311606"/>
                    <a:pt x="841662" y="317061"/>
                  </a:cubicBezTo>
                  <a:lnTo>
                    <a:pt x="839255" y="318547"/>
                  </a:lnTo>
                  <a:cubicBezTo>
                    <a:pt x="828985" y="324889"/>
                    <a:pt x="822307" y="335704"/>
                    <a:pt x="821240" y="347728"/>
                  </a:cubicBezTo>
                  <a:cubicBezTo>
                    <a:pt x="820172" y="359751"/>
                    <a:pt x="824839" y="371574"/>
                    <a:pt x="833831" y="379626"/>
                  </a:cubicBezTo>
                  <a:lnTo>
                    <a:pt x="833831" y="379626"/>
                  </a:lnTo>
                  <a:cubicBezTo>
                    <a:pt x="841322" y="386333"/>
                    <a:pt x="844494" y="396630"/>
                    <a:pt x="842078" y="406389"/>
                  </a:cubicBezTo>
                  <a:cubicBezTo>
                    <a:pt x="839661" y="416149"/>
                    <a:pt x="832051" y="423775"/>
                    <a:pt x="822297" y="426213"/>
                  </a:cubicBezTo>
                  <a:lnTo>
                    <a:pt x="803259" y="430970"/>
                  </a:lnTo>
                  <a:cubicBezTo>
                    <a:pt x="792175" y="433740"/>
                    <a:pt x="782889" y="441280"/>
                    <a:pt x="777902" y="451559"/>
                  </a:cubicBezTo>
                  <a:cubicBezTo>
                    <a:pt x="772914" y="461838"/>
                    <a:pt x="772739" y="473799"/>
                    <a:pt x="777424" y="484219"/>
                  </a:cubicBezTo>
                  <a:lnTo>
                    <a:pt x="777424" y="484219"/>
                  </a:lnTo>
                  <a:cubicBezTo>
                    <a:pt x="781495" y="493276"/>
                    <a:pt x="780610" y="503792"/>
                    <a:pt x="775081" y="512041"/>
                  </a:cubicBezTo>
                  <a:cubicBezTo>
                    <a:pt x="769552" y="520289"/>
                    <a:pt x="760162" y="525104"/>
                    <a:pt x="750237" y="524780"/>
                  </a:cubicBezTo>
                  <a:lnTo>
                    <a:pt x="721040" y="523827"/>
                  </a:lnTo>
                  <a:cubicBezTo>
                    <a:pt x="696314" y="523019"/>
                    <a:pt x="675406" y="541974"/>
                    <a:pt x="673793" y="566662"/>
                  </a:cubicBezTo>
                  <a:lnTo>
                    <a:pt x="673793" y="566662"/>
                  </a:lnTo>
                  <a:cubicBezTo>
                    <a:pt x="673099" y="577289"/>
                    <a:pt x="667537" y="587000"/>
                    <a:pt x="658721" y="592975"/>
                  </a:cubicBezTo>
                  <a:cubicBezTo>
                    <a:pt x="649905" y="598950"/>
                    <a:pt x="638825" y="600519"/>
                    <a:pt x="628696" y="597227"/>
                  </a:cubicBezTo>
                  <a:lnTo>
                    <a:pt x="606175" y="589907"/>
                  </a:lnTo>
                  <a:cubicBezTo>
                    <a:pt x="579876" y="581359"/>
                    <a:pt x="551159" y="592107"/>
                    <a:pt x="536936" y="615821"/>
                  </a:cubicBezTo>
                  <a:lnTo>
                    <a:pt x="536936" y="615821"/>
                  </a:lnTo>
                  <a:cubicBezTo>
                    <a:pt x="530710" y="626200"/>
                    <a:pt x="520396" y="633472"/>
                    <a:pt x="508529" y="635848"/>
                  </a:cubicBezTo>
                  <a:cubicBezTo>
                    <a:pt x="496662" y="638224"/>
                    <a:pt x="484343" y="635485"/>
                    <a:pt x="474601" y="628303"/>
                  </a:cubicBezTo>
                  <a:lnTo>
                    <a:pt x="470199" y="625058"/>
                  </a:lnTo>
                  <a:cubicBezTo>
                    <a:pt x="444969" y="606456"/>
                    <a:pt x="410564" y="606456"/>
                    <a:pt x="385334" y="625058"/>
                  </a:cubicBezTo>
                  <a:lnTo>
                    <a:pt x="380932" y="628303"/>
                  </a:lnTo>
                  <a:cubicBezTo>
                    <a:pt x="371191" y="635485"/>
                    <a:pt x="358871" y="638224"/>
                    <a:pt x="347004" y="635848"/>
                  </a:cubicBezTo>
                  <a:cubicBezTo>
                    <a:pt x="335137" y="633472"/>
                    <a:pt x="324823" y="626200"/>
                    <a:pt x="318597" y="615821"/>
                  </a:cubicBezTo>
                  <a:lnTo>
                    <a:pt x="318597" y="615821"/>
                  </a:lnTo>
                  <a:cubicBezTo>
                    <a:pt x="304374" y="592107"/>
                    <a:pt x="275657" y="581359"/>
                    <a:pt x="249358" y="589907"/>
                  </a:cubicBezTo>
                  <a:lnTo>
                    <a:pt x="226837" y="597227"/>
                  </a:lnTo>
                  <a:cubicBezTo>
                    <a:pt x="216708" y="600519"/>
                    <a:pt x="205628" y="598950"/>
                    <a:pt x="196812" y="592975"/>
                  </a:cubicBezTo>
                  <a:cubicBezTo>
                    <a:pt x="187996" y="587000"/>
                    <a:pt x="182434" y="577289"/>
                    <a:pt x="181740" y="566662"/>
                  </a:cubicBezTo>
                  <a:lnTo>
                    <a:pt x="181740" y="566662"/>
                  </a:lnTo>
                  <a:cubicBezTo>
                    <a:pt x="180127" y="541974"/>
                    <a:pt x="159219" y="523019"/>
                    <a:pt x="134493" y="523827"/>
                  </a:cubicBezTo>
                  <a:lnTo>
                    <a:pt x="105296" y="524780"/>
                  </a:lnTo>
                  <a:cubicBezTo>
                    <a:pt x="95372" y="525104"/>
                    <a:pt x="85981" y="520289"/>
                    <a:pt x="80452" y="512041"/>
                  </a:cubicBezTo>
                  <a:cubicBezTo>
                    <a:pt x="74924" y="503792"/>
                    <a:pt x="74038" y="493276"/>
                    <a:pt x="78109" y="484219"/>
                  </a:cubicBezTo>
                  <a:lnTo>
                    <a:pt x="78109" y="484219"/>
                  </a:lnTo>
                  <a:cubicBezTo>
                    <a:pt x="82793" y="473799"/>
                    <a:pt x="82618" y="461838"/>
                    <a:pt x="77631" y="451559"/>
                  </a:cubicBezTo>
                  <a:cubicBezTo>
                    <a:pt x="72644" y="441280"/>
                    <a:pt x="63357" y="433740"/>
                    <a:pt x="52273" y="430970"/>
                  </a:cubicBezTo>
                  <a:lnTo>
                    <a:pt x="33236" y="426213"/>
                  </a:lnTo>
                  <a:cubicBezTo>
                    <a:pt x="23482" y="423776"/>
                    <a:pt x="15872" y="416149"/>
                    <a:pt x="13455" y="406389"/>
                  </a:cubicBezTo>
                  <a:cubicBezTo>
                    <a:pt x="11039" y="396630"/>
                    <a:pt x="14211" y="386333"/>
                    <a:pt x="21702" y="379626"/>
                  </a:cubicBezTo>
                  <a:lnTo>
                    <a:pt x="21702" y="379626"/>
                  </a:lnTo>
                  <a:cubicBezTo>
                    <a:pt x="30694" y="371574"/>
                    <a:pt x="35361" y="359751"/>
                    <a:pt x="34293" y="347728"/>
                  </a:cubicBezTo>
                  <a:cubicBezTo>
                    <a:pt x="33226" y="335704"/>
                    <a:pt x="26548" y="324889"/>
                    <a:pt x="16278" y="318547"/>
                  </a:cubicBezTo>
                  <a:lnTo>
                    <a:pt x="13871" y="317061"/>
                  </a:lnTo>
                  <a:cubicBezTo>
                    <a:pt x="5036" y="311606"/>
                    <a:pt x="0" y="301662"/>
                    <a:pt x="832" y="291311"/>
                  </a:cubicBezTo>
                  <a:cubicBezTo>
                    <a:pt x="1663" y="280961"/>
                    <a:pt x="8221" y="271948"/>
                    <a:pt x="17813" y="267972"/>
                  </a:cubicBezTo>
                  <a:lnTo>
                    <a:pt x="27640" y="263899"/>
                  </a:lnTo>
                  <a:cubicBezTo>
                    <a:pt x="38375" y="259450"/>
                    <a:pt x="46454" y="250291"/>
                    <a:pt x="49527" y="239084"/>
                  </a:cubicBezTo>
                  <a:cubicBezTo>
                    <a:pt x="52600" y="227877"/>
                    <a:pt x="50324" y="215879"/>
                    <a:pt x="43360" y="206576"/>
                  </a:cubicBezTo>
                  <a:lnTo>
                    <a:pt x="43360" y="206576"/>
                  </a:lnTo>
                  <a:cubicBezTo>
                    <a:pt x="37430" y="198654"/>
                    <a:pt x="36213" y="188156"/>
                    <a:pt x="40175" y="179087"/>
                  </a:cubicBezTo>
                  <a:cubicBezTo>
                    <a:pt x="44136" y="170019"/>
                    <a:pt x="52665" y="163778"/>
                    <a:pt x="62507" y="162746"/>
                  </a:cubicBezTo>
                  <a:lnTo>
                    <a:pt x="88483" y="160022"/>
                  </a:lnTo>
                  <a:cubicBezTo>
                    <a:pt x="99934" y="158821"/>
                    <a:pt x="110363" y="152892"/>
                    <a:pt x="117252" y="143667"/>
                  </a:cubicBezTo>
                  <a:cubicBezTo>
                    <a:pt x="124141" y="134442"/>
                    <a:pt x="126865" y="122759"/>
                    <a:pt x="124765" y="111439"/>
                  </a:cubicBezTo>
                  <a:lnTo>
                    <a:pt x="124765" y="111439"/>
                  </a:lnTo>
                  <a:cubicBezTo>
                    <a:pt x="122909" y="101431"/>
                    <a:pt x="126065" y="91149"/>
                    <a:pt x="133217" y="83906"/>
                  </a:cubicBezTo>
                  <a:cubicBezTo>
                    <a:pt x="140369" y="76664"/>
                    <a:pt x="150611" y="73378"/>
                    <a:pt x="160641" y="75108"/>
                  </a:cubicBezTo>
                  <a:lnTo>
                    <a:pt x="188618" y="79934"/>
                  </a:lnTo>
                  <a:cubicBezTo>
                    <a:pt x="214218" y="84349"/>
                    <a:pt x="239159" y="69234"/>
                    <a:pt x="247092" y="44497"/>
                  </a:cubicBezTo>
                  <a:lnTo>
                    <a:pt x="247092" y="44497"/>
                  </a:lnTo>
                  <a:cubicBezTo>
                    <a:pt x="250548" y="33720"/>
                    <a:pt x="258550" y="24997"/>
                    <a:pt x="268990" y="20626"/>
                  </a:cubicBezTo>
                  <a:cubicBezTo>
                    <a:pt x="279430" y="16256"/>
                    <a:pt x="291260" y="16676"/>
                    <a:pt x="301364" y="21777"/>
                  </a:cubicBezTo>
                  <a:lnTo>
                    <a:pt x="315363" y="28845"/>
                  </a:lnTo>
                  <a:cubicBezTo>
                    <a:pt x="341727" y="42155"/>
                    <a:pt x="373715" y="36426"/>
                    <a:pt x="393821" y="14794"/>
                  </a:cubicBezTo>
                  <a:lnTo>
                    <a:pt x="393821" y="14794"/>
                  </a:lnTo>
                  <a:cubicBezTo>
                    <a:pt x="402589" y="5360"/>
                    <a:pt x="414887" y="0"/>
                    <a:pt x="427767" y="0"/>
                  </a:cubicBezTo>
                  <a:cubicBezTo>
                    <a:pt x="440646" y="0"/>
                    <a:pt x="452944" y="5360"/>
                    <a:pt x="461712" y="14794"/>
                  </a:cubicBezTo>
                  <a:close/>
                </a:path>
              </a:pathLst>
            </a:custGeom>
            <a:solidFill>
              <a:srgbClr val="D93C3D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3" name="TextBox 46">
              <a:extLst>
                <a:ext uri="{FF2B5EF4-FFF2-40B4-BE49-F238E27FC236}">
                  <a16:creationId xmlns:a16="http://schemas.microsoft.com/office/drawing/2014/main" id="{DB7F15B9-94B2-3014-ED83-8677E7D455F8}"/>
                </a:ext>
              </a:extLst>
            </p:cNvPr>
            <p:cNvSpPr txBox="1"/>
            <p:nvPr/>
          </p:nvSpPr>
          <p:spPr>
            <a:xfrm>
              <a:off x="158085" y="87968"/>
              <a:ext cx="603597" cy="4735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54" name="TextBox 47">
            <a:extLst>
              <a:ext uri="{FF2B5EF4-FFF2-40B4-BE49-F238E27FC236}">
                <a16:creationId xmlns:a16="http://schemas.microsoft.com/office/drawing/2014/main" id="{2C01FC12-83C2-2BC2-6D44-1113F1D940E4}"/>
              </a:ext>
            </a:extLst>
          </p:cNvPr>
          <p:cNvSpPr txBox="1"/>
          <p:nvPr/>
        </p:nvSpPr>
        <p:spPr>
          <a:xfrm>
            <a:off x="4685050" y="2579090"/>
            <a:ext cx="1473651" cy="2762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15"/>
              </a:lnSpc>
              <a:spcBef>
                <a:spcPct val="0"/>
              </a:spcBef>
            </a:pPr>
            <a:r>
              <a:rPr lang="ja-JP" altLang="en-US" sz="1653" b="1" spc="165" dirty="0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ラインナップ</a:t>
            </a:r>
            <a:endParaRPr lang="en-US" sz="1653" b="1" spc="165" dirty="0">
              <a:solidFill>
                <a:srgbClr val="FFFFFF"/>
              </a:solidFill>
              <a:latin typeface="Noto Sans JP Bold"/>
              <a:ea typeface="Noto Sans JP Bold"/>
              <a:cs typeface="Noto Sans JP Bold"/>
              <a:sym typeface="Noto Sans JP Bold"/>
            </a:endParaRP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id="{8EF01140-931C-05A6-3B8A-0724A6381B53}"/>
              </a:ext>
            </a:extLst>
          </p:cNvPr>
          <p:cNvSpPr txBox="1"/>
          <p:nvPr/>
        </p:nvSpPr>
        <p:spPr>
          <a:xfrm>
            <a:off x="4750042" y="2237645"/>
            <a:ext cx="1343665" cy="276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5"/>
              </a:lnSpc>
              <a:spcBef>
                <a:spcPct val="0"/>
              </a:spcBef>
            </a:pPr>
            <a:r>
              <a:rPr lang="ja-JP" altLang="en-US" sz="1653" b="1" spc="165" dirty="0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充実した</a:t>
            </a:r>
            <a:endParaRPr lang="en-US" sz="1653" b="1" spc="165" dirty="0">
              <a:solidFill>
                <a:srgbClr val="FFFFFF"/>
              </a:solidFill>
              <a:latin typeface="Noto Sans JP Bold"/>
              <a:ea typeface="Noto Sans JP Bold"/>
              <a:cs typeface="Noto Sans JP Bold"/>
              <a:sym typeface="Noto Sans JP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35</Words>
  <Application>Microsoft Office PowerPoint</Application>
  <PresentationFormat>ユーザー設定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1" baseType="lpstr">
      <vt:lpstr>コーポレート・ロゴ Bold</vt:lpstr>
      <vt:lpstr>Noto Sans JP Bold</vt:lpstr>
      <vt:lpstr>Arial</vt:lpstr>
      <vt:lpstr>JA Jayagiri Sans Rough</vt:lpstr>
      <vt:lpstr>モトヤゴシックみやび</vt:lpstr>
      <vt:lpstr>けいふぉんと</vt:lpstr>
      <vt:lpstr>Calibri</vt:lpstr>
      <vt:lpstr>M Plus Rounded Black</vt:lpstr>
      <vt:lpstr>UDモトヤシーダ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黄色　水色　白　楽しい　チラシ　子供　イベント告知のコピーのコピー</dc:title>
  <dc:creator>AZ市川</dc:creator>
  <cp:lastModifiedBy>HR共有</cp:lastModifiedBy>
  <cp:revision>2</cp:revision>
  <dcterms:created xsi:type="dcterms:W3CDTF">2006-08-16T00:00:00Z</dcterms:created>
  <dcterms:modified xsi:type="dcterms:W3CDTF">2025-03-06T04:54:43Z</dcterms:modified>
  <dc:identifier>DAGgvPBjuIY</dc:identifier>
</cp:coreProperties>
</file>